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10"/>
  </p:normalViewPr>
  <p:slideViewPr>
    <p:cSldViewPr snapToGrid="0" snapToObjects="1">
      <p:cViewPr varScale="1">
        <p:scale>
          <a:sx n="84" d="100"/>
          <a:sy n="84" d="100"/>
        </p:scale>
        <p:origin x="9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974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66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65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 Health Monitoring System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A5B8F5-505A-6A5F-3029-28EB68BDF563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5"/>
            <a:ext cx="7556421" cy="2012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</a:rPr>
              <a:t>Introduction to the developed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</a:rPr>
              <a:t>IoT  system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980599" y="3386138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38962" y="3655457"/>
            <a:ext cx="7556421" cy="173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/>
              <a:t>The system uses healthcare sensors to monitor patients, like heart rate sensor, blood pressure sensor, ECG sensor. Providing reports through a display and mobile application. It also uses GPS modules for live location and voice alerts and SMS alerts in emergencies.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80374" y="3056743"/>
            <a:ext cx="5027890" cy="896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latin typeface="Interbold"/>
              </a:rPr>
              <a:t>Functions explained</a:t>
            </a:r>
          </a:p>
        </p:txBody>
      </p:sp>
      <p:sp>
        <p:nvSpPr>
          <p:cNvPr id="6" name="Text 2"/>
          <p:cNvSpPr/>
          <p:nvPr/>
        </p:nvSpPr>
        <p:spPr>
          <a:xfrm>
            <a:off x="3128287" y="3953299"/>
            <a:ext cx="6411451" cy="2674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Calculate heart rate &amp; SPO2 &amp; blood pressure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Calculate Body Temperature &amp; Room Temperature &amp; Humidity level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Detect the falling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Display ECG Wave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Live location share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Emergency sound alert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Emergency Button alert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Sent Alert messages to admin and Hospital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Display vital signs in a mobile app and Web dashboard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1750" dirty="0"/>
              <a:t>Store the vital signs data in firebase</a:t>
            </a:r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endParaRPr lang="en-US" sz="1750" dirty="0"/>
          </a:p>
          <a:p>
            <a:pPr marL="285750" indent="-285750" algn="l">
              <a:lnSpc>
                <a:spcPts val="2850"/>
              </a:lnSpc>
              <a:buFont typeface="Wingdings" panose="05000000000000000000" pitchFamily="2" charset="2"/>
              <a:buChar char="v"/>
            </a:pP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93790" y="467433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8C271A-FD17-56BB-2EBC-53934D7A7157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14401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</a:rPr>
              <a:t>Components used through a BOM</a:t>
            </a:r>
            <a:endParaRPr lang="en-US" sz="4450" dirty="0"/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82DC676-81B9-1B07-0E81-9C1A5E9A6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018095"/>
              </p:ext>
            </p:extLst>
          </p:nvPr>
        </p:nvGraphicFramePr>
        <p:xfrm>
          <a:off x="2396490" y="1677427"/>
          <a:ext cx="9529305" cy="51163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02815">
                  <a:extLst>
                    <a:ext uri="{9D8B030D-6E8A-4147-A177-3AD203B41FA5}">
                      <a16:colId xmlns:a16="http://schemas.microsoft.com/office/drawing/2014/main" val="3232288280"/>
                    </a:ext>
                  </a:extLst>
                </a:gridCol>
                <a:gridCol w="2465023">
                  <a:extLst>
                    <a:ext uri="{9D8B030D-6E8A-4147-A177-3AD203B41FA5}">
                      <a16:colId xmlns:a16="http://schemas.microsoft.com/office/drawing/2014/main" val="1653635651"/>
                    </a:ext>
                  </a:extLst>
                </a:gridCol>
                <a:gridCol w="4361467">
                  <a:extLst>
                    <a:ext uri="{9D8B030D-6E8A-4147-A177-3AD203B41FA5}">
                      <a16:colId xmlns:a16="http://schemas.microsoft.com/office/drawing/2014/main" val="2280843763"/>
                    </a:ext>
                  </a:extLst>
                </a:gridCol>
              </a:tblGrid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Item Name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Qty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Price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8817298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Arduino mega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5390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6289255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SIM800L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1255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5211394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OLED 0.96 inch Display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780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3059030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MAX30100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590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8271618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ECG(AD8232)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1750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6388601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DF-Mini player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525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3228590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Speaker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360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9733990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Data cable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290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7937191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GPS-Module(NEO 6VM)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1350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0479096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DS18B20(waterproof temp)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450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823052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MPU6050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595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5049180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Switch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75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3183349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LM2596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280</a:t>
                      </a:r>
                      <a:endParaRPr lang="en-US" sz="1100" b="1" u="sng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25620581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Dot Board</a:t>
                      </a:r>
                      <a:endParaRPr lang="en-US" sz="1100" b="1" u="sng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b="0" u="none" dirty="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1350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2951391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ESP8266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1570</a:t>
                      </a:r>
                      <a:endParaRPr lang="en-US" sz="1100" b="1" u="sng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2929395"/>
                  </a:ext>
                </a:extLst>
              </a:tr>
              <a:tr h="30096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2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DTH11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1100" b="1" u="sng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Aft>
                          <a:spcPts val="670"/>
                        </a:spcAft>
                      </a:pPr>
                      <a:r>
                        <a:rPr lang="en-US" sz="1100" u="none" strike="noStrike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590</a:t>
                      </a:r>
                      <a:endParaRPr lang="en-US" sz="1100" b="1" u="sng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6945302"/>
                  </a:ext>
                </a:extLst>
              </a:tr>
            </a:tbl>
          </a:graphicData>
        </a:graphic>
      </p:graphicFrame>
      <p:sp>
        <p:nvSpPr>
          <p:cNvPr id="22" name="Rectangle 2">
            <a:extLst>
              <a:ext uri="{FF2B5EF4-FFF2-40B4-BE49-F238E27FC236}">
                <a16:creationId xmlns:a16="http://schemas.microsoft.com/office/drawing/2014/main" id="{C8DDBD6A-0C26-FEF8-F90B-CA1B8B735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5038" y="2441575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348" tIns="0" rIns="0" bIns="8569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kumimoji="0" lang="en-US" altLang="en-US" sz="1300" b="1" i="0" u="sng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AB642DD-4627-CED3-4C45-A746847928B0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13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</a:rPr>
              <a:t>Detailed design (3D modeled or hand drawn sketch)</a:t>
            </a:r>
            <a:endParaRPr lang="en-US" sz="43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AD8F57-7C67-0FEB-A9AB-14A3B03B29B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59473" y="1988702"/>
            <a:ext cx="6273800" cy="31388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0A3C0B0-DBBD-6AE7-B35C-E13163F67D9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 rot="5399999">
            <a:off x="8048291" y="3569944"/>
            <a:ext cx="2696163" cy="636850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62E88CC-112C-FAFA-7099-5A2B55301C94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2398" y="376519"/>
            <a:ext cx="7556421" cy="954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Circuit diagram</a:t>
            </a:r>
            <a:endParaRPr lang="en-US" sz="44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879462-2752-EB3A-08FD-508002C7DE3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768101" y="1023780"/>
            <a:ext cx="8040495" cy="68293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72DA619-6A10-668D-F6C1-FB68445ECFDA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8432" y="3406021"/>
            <a:ext cx="6319778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960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</a:rPr>
              <a:t>Thank You!</a:t>
            </a:r>
            <a:endParaRPr lang="en-US" sz="9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40E5FB-6869-0EAC-6770-EC6649815B3B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93790" y="467433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8C271A-FD17-56BB-2EBC-53934D7A7157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FCDFCD-7AE1-4FB8-0DDD-335124DE38ED}"/>
              </a:ext>
            </a:extLst>
          </p:cNvPr>
          <p:cNvSpPr/>
          <p:nvPr/>
        </p:nvSpPr>
        <p:spPr>
          <a:xfrm>
            <a:off x="1691640" y="0"/>
            <a:ext cx="9884663" cy="8229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WhatsApp Video 2025-01-17 at 23.57.42_c04a696a">
            <a:hlinkClick r:id="" action="ppaction://media"/>
            <a:extLst>
              <a:ext uri="{FF2B5EF4-FFF2-40B4-BE49-F238E27FC236}">
                <a16:creationId xmlns:a16="http://schemas.microsoft.com/office/drawing/2014/main" id="{776E1234-DF3C-0BEB-8C25-D31752D8D7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2496" y="0"/>
            <a:ext cx="988466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6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8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93790" y="467433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8C271A-FD17-56BB-2EBC-53934D7A7157}"/>
              </a:ext>
            </a:extLst>
          </p:cNvPr>
          <p:cNvSpPr/>
          <p:nvPr/>
        </p:nvSpPr>
        <p:spPr>
          <a:xfrm>
            <a:off x="12790025" y="7743463"/>
            <a:ext cx="1840375" cy="4861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FCDFCD-7AE1-4FB8-0DDD-335124DE38ED}"/>
              </a:ext>
            </a:extLst>
          </p:cNvPr>
          <p:cNvSpPr/>
          <p:nvPr/>
        </p:nvSpPr>
        <p:spPr>
          <a:xfrm>
            <a:off x="1691640" y="0"/>
            <a:ext cx="9884663" cy="8229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WhatsApp Video 2025-01-17 at 23.54.18_2df2fa57">
            <a:hlinkClick r:id="" action="ppaction://media"/>
            <a:extLst>
              <a:ext uri="{FF2B5EF4-FFF2-40B4-BE49-F238E27FC236}">
                <a16:creationId xmlns:a16="http://schemas.microsoft.com/office/drawing/2014/main" id="{BC29E4D8-923E-DF11-CEA0-A3244BA1A7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3980" y="0"/>
            <a:ext cx="9862058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21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8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215</Words>
  <Application>Microsoft Office PowerPoint</Application>
  <PresentationFormat>Custom</PresentationFormat>
  <Paragraphs>80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Inter Bold</vt:lpstr>
      <vt:lpstr>Interbold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DHANUSHANANDAN A M</cp:lastModifiedBy>
  <cp:revision>8</cp:revision>
  <dcterms:created xsi:type="dcterms:W3CDTF">2025-01-22T03:54:05Z</dcterms:created>
  <dcterms:modified xsi:type="dcterms:W3CDTF">2025-01-22T15:37:37Z</dcterms:modified>
</cp:coreProperties>
</file>